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 smtClean="0"/>
            <a:t>Speaking</a:t>
          </a:r>
          <a:endParaRPr lang="en-US" dirty="0"/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 smtClean="0"/>
            <a:t>Being able to express your opinion</a:t>
          </a:r>
          <a:endParaRPr lang="en-US" dirty="0"/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 smtClean="0"/>
            <a:t>Listening</a:t>
          </a:r>
          <a:endParaRPr lang="en-US" dirty="0"/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 smtClean="0"/>
            <a:t>Active Listening with understanding</a:t>
          </a:r>
          <a:endParaRPr lang="en-US" dirty="0"/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 smtClean="0"/>
            <a:t>Creativity</a:t>
          </a:r>
          <a:endParaRPr lang="en-US" dirty="0"/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 smtClean="0"/>
            <a:t>Adding new thoughts to the discussion</a:t>
          </a:r>
          <a:endParaRPr lang="en-US" dirty="0"/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 smtClean="0"/>
            <a:t>Questions</a:t>
          </a:r>
          <a:endParaRPr lang="en-US" dirty="0"/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 smtClean="0"/>
            <a:t>Team Building</a:t>
          </a:r>
          <a:endParaRPr lang="en-US" dirty="0"/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 smtClean="0"/>
            <a:t>Asking poignant questions</a:t>
          </a:r>
          <a:endParaRPr lang="en-US" dirty="0"/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743088" y="0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740196" y="593348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Being able to express your opinion</a:t>
          </a:r>
          <a:endParaRPr lang="en-US" sz="1400" kern="1200" dirty="0"/>
        </a:p>
      </dsp:txBody>
      <dsp:txXfrm>
        <a:off x="2740196" y="593348"/>
        <a:ext cx="1199090" cy="795435"/>
      </dsp:txXfrm>
    </dsp:sp>
    <dsp:sp modelId="{2B9101F4-B5D1-4AB7-BC83-753D06A88415}">
      <dsp:nvSpPr>
        <dsp:cNvPr id="0" name=""/>
        <dsp:cNvSpPr/>
      </dsp:nvSpPr>
      <dsp:spPr>
        <a:xfrm>
          <a:off x="1184680" y="724414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Speaking</a:t>
          </a:r>
          <a:endParaRPr lang="en-US" sz="1900" kern="1200" dirty="0"/>
        </a:p>
      </dsp:txBody>
      <dsp:txXfrm>
        <a:off x="1184680" y="724414"/>
        <a:ext cx="1116174" cy="557837"/>
      </dsp:txXfrm>
    </dsp:sp>
    <dsp:sp modelId="{12D2183B-C8C1-4ADD-8BFA-63A0024D79DB}">
      <dsp:nvSpPr>
        <dsp:cNvPr id="0" name=""/>
        <dsp:cNvSpPr/>
      </dsp:nvSpPr>
      <dsp:spPr>
        <a:xfrm>
          <a:off x="187439" y="1149249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193927" y="1757447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Active Listening with understanding</a:t>
          </a:r>
          <a:endParaRPr lang="en-US" sz="1400" kern="1200" dirty="0"/>
        </a:p>
      </dsp:txBody>
      <dsp:txXfrm>
        <a:off x="2193927" y="1757447"/>
        <a:ext cx="1199090" cy="795435"/>
      </dsp:txXfrm>
    </dsp:sp>
    <dsp:sp modelId="{4E0AE086-AABF-4A0E-98D0-5626D79C154F}">
      <dsp:nvSpPr>
        <dsp:cNvPr id="0" name=""/>
        <dsp:cNvSpPr/>
      </dsp:nvSpPr>
      <dsp:spPr>
        <a:xfrm>
          <a:off x="626780" y="1876246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Listening</a:t>
          </a:r>
          <a:endParaRPr lang="en-US" sz="1900" kern="1200" dirty="0"/>
        </a:p>
      </dsp:txBody>
      <dsp:txXfrm>
        <a:off x="626780" y="1876246"/>
        <a:ext cx="1116174" cy="557837"/>
      </dsp:txXfrm>
    </dsp:sp>
    <dsp:sp modelId="{339FCDE6-ACB1-4FC6-B770-034DE4C59DA1}">
      <dsp:nvSpPr>
        <dsp:cNvPr id="0" name=""/>
        <dsp:cNvSpPr/>
      </dsp:nvSpPr>
      <dsp:spPr>
        <a:xfrm>
          <a:off x="743088" y="2303664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740196" y="2897012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Adding new thoughts to the discussion</a:t>
          </a:r>
          <a:endParaRPr lang="en-US" sz="1400" kern="1200" dirty="0"/>
        </a:p>
      </dsp:txBody>
      <dsp:txXfrm>
        <a:off x="2740196" y="2897012"/>
        <a:ext cx="1199090" cy="795435"/>
      </dsp:txXfrm>
    </dsp:sp>
    <dsp:sp modelId="{6AED50E6-1C35-4B77-9E90-501897F8F6D8}">
      <dsp:nvSpPr>
        <dsp:cNvPr id="0" name=""/>
        <dsp:cNvSpPr/>
      </dsp:nvSpPr>
      <dsp:spPr>
        <a:xfrm>
          <a:off x="1184680" y="3027433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Creativity</a:t>
          </a:r>
          <a:endParaRPr lang="en-US" sz="1900" kern="1200" dirty="0"/>
        </a:p>
      </dsp:txBody>
      <dsp:txXfrm>
        <a:off x="1184680" y="3027433"/>
        <a:ext cx="1116174" cy="557837"/>
      </dsp:txXfrm>
    </dsp:sp>
    <dsp:sp modelId="{7F957DA0-1D24-4FAB-8F6B-A44B03AA03D4}">
      <dsp:nvSpPr>
        <dsp:cNvPr id="0" name=""/>
        <dsp:cNvSpPr/>
      </dsp:nvSpPr>
      <dsp:spPr>
        <a:xfrm>
          <a:off x="187439" y="3454850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2193927" y="4048844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Asking poignant questions</a:t>
          </a:r>
          <a:endParaRPr lang="en-US" sz="1400" kern="1200" dirty="0"/>
        </a:p>
      </dsp:txBody>
      <dsp:txXfrm>
        <a:off x="2193927" y="4048844"/>
        <a:ext cx="1199090" cy="795435"/>
      </dsp:txXfrm>
    </dsp:sp>
    <dsp:sp modelId="{BA0426D8-C56B-4F55-94DA-314F88096B3A}">
      <dsp:nvSpPr>
        <dsp:cNvPr id="0" name=""/>
        <dsp:cNvSpPr/>
      </dsp:nvSpPr>
      <dsp:spPr>
        <a:xfrm>
          <a:off x="626780" y="4179265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Questions</a:t>
          </a:r>
          <a:endParaRPr lang="en-US" sz="1900" kern="1200" dirty="0"/>
        </a:p>
      </dsp:txBody>
      <dsp:txXfrm>
        <a:off x="626780" y="4179265"/>
        <a:ext cx="1116174" cy="557837"/>
      </dsp:txXfrm>
    </dsp:sp>
    <dsp:sp modelId="{31263DDB-077B-4472-9982-2144F5902285}">
      <dsp:nvSpPr>
        <dsp:cNvPr id="0" name=""/>
        <dsp:cNvSpPr/>
      </dsp:nvSpPr>
      <dsp:spPr>
        <a:xfrm>
          <a:off x="885283" y="4737103"/>
          <a:ext cx="1718346" cy="171935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184680" y="5331097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Team Building</a:t>
          </a:r>
          <a:endParaRPr lang="en-US" sz="1900" kern="1200" dirty="0"/>
        </a:p>
      </dsp:txBody>
      <dsp:txXfrm>
        <a:off x="1184680" y="5331097"/>
        <a:ext cx="1116174" cy="557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 descr="Circle Arrow Process" title="SmartArt"/>
          <p:cNvGraphicFramePr/>
          <p:nvPr>
            <p:extLst/>
          </p:nvPr>
        </p:nvGraphicFramePr>
        <p:xfrm>
          <a:off x="7943353" y="302151"/>
          <a:ext cx="4126727" cy="6456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447108" y="5828067"/>
            <a:ext cx="8789385" cy="1027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 smtClean="0"/>
              <a:t>You don’t need to be brilliant to be wise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Without wisdom brilliance isn’t enough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Nurture moral skill and moral will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244574"/>
            <a:ext cx="3019333" cy="1097281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Tzu chi English Educational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3200" b="1" dirty="0" smtClean="0">
                <a:solidFill>
                  <a:schemeClr val="accent5"/>
                </a:solidFill>
              </a:rPr>
              <a:t>Practical Wisdom</a:t>
            </a:r>
            <a:endParaRPr lang="en-US" sz="3200" b="1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74873" y="659960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Skills Fostered in this Class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82837" y="1303752"/>
            <a:ext cx="18491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ym typeface="Wingdings" panose="05000000000000000000" pitchFamily="2" charset="2"/>
              </a:rPr>
              <a:t>Central points</a:t>
            </a:r>
            <a:endParaRPr lang="en-US" b="1" u="sng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It takes lots of experience to learn how to care for people;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Strive to be the moral heroes to the people that you mentor;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Pay attention to what we do and how we do it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50438" y="2336381"/>
            <a:ext cx="5685183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Create a word bank for discussion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395804">
            <a:off x="2321136" y="4075057"/>
            <a:ext cx="2663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Wisdom is to serve not to manipulate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 rot="369882">
            <a:off x="6544294" y="1296192"/>
            <a:ext cx="26632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The single most important thing that kids need to learn is character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76593" y="3084726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Incentives sometimes clash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 rot="579773">
            <a:off x="4009922" y="3687854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Know how to improvise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570672" y="2691442"/>
            <a:ext cx="2728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Wisdom </a:t>
            </a:r>
            <a:r>
              <a:rPr lang="en-US" dirty="0" smtClean="0"/>
              <a:t>comes from experience;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0097221">
            <a:off x="3989704" y="4241739"/>
            <a:ext cx="3192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and how to make the exception to every rule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266" y="179869"/>
            <a:ext cx="2502220" cy="202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  </a:t>
            </a:r>
            <a:r>
              <a:rPr lang="en-US" sz="1400" dirty="0" smtClean="0"/>
              <a:t>Make a job description for a janitor? (what human interactions could you include?)</a:t>
            </a:r>
            <a:endParaRPr lang="en-US" sz="1400" dirty="0" smtClean="0"/>
          </a:p>
          <a:p>
            <a:r>
              <a:rPr lang="en-US" sz="1400" dirty="0" smtClean="0"/>
              <a:t>____________________________________________________________________________________________?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  </a:t>
            </a:r>
            <a:r>
              <a:rPr lang="en-US" sz="1400" dirty="0" smtClean="0"/>
              <a:t>Practical wisdom is the combination of moral will and moral skill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 </a:t>
            </a:r>
            <a:r>
              <a:rPr lang="en-US" sz="1400" dirty="0" smtClean="0"/>
              <a:t>A jazz musician – inventing music appropriate for the situation and the people at hand </a:t>
            </a:r>
            <a:r>
              <a:rPr lang="en-US" sz="1400" dirty="0" smtClean="0"/>
              <a:t>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4.  </a:t>
            </a:r>
            <a:r>
              <a:rPr lang="en-US" sz="1400" dirty="0" smtClean="0"/>
              <a:t>Time to improvise and gain experience, permission to gain experience, willingness to learn from failures, be mentored by wise teachers </a:t>
            </a:r>
            <a:r>
              <a:rPr lang="en-US" sz="1400" dirty="0" smtClean="0"/>
              <a:t>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  </a:t>
            </a:r>
            <a:r>
              <a:rPr lang="en-US" sz="1400" dirty="0" smtClean="0"/>
              <a:t>How do you measure empathy?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6. </a:t>
            </a:r>
            <a:r>
              <a:rPr lang="en-US" sz="1400" dirty="0" smtClean="0"/>
              <a:t>Rules are needed, but too many rules assure mediocrity. 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 </a:t>
            </a:r>
            <a:r>
              <a:rPr lang="en-US" sz="1400" dirty="0" smtClean="0"/>
              <a:t>Ask not just is it profitable, but is it right?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8. </a:t>
            </a:r>
            <a:r>
              <a:rPr lang="en-US" sz="1400" dirty="0" smtClean="0"/>
              <a:t>Think of something within the scope of your ability that is the right thing to do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Advanced Question Words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 rot="20689889">
            <a:off x="9183212" y="943093"/>
            <a:ext cx="298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Cutting edge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8752635" y="896790"/>
            <a:ext cx="1339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Made not born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0766237">
            <a:off x="10479725" y="1933792"/>
            <a:ext cx="1801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Kindness; care &amp; empathy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923330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Celebrate moral exemplars (heroes); know the people around you; any work that involves interaction with other people is moral work…. Add to this list -   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 rot="230175">
            <a:off x="9197896" y="2993121"/>
            <a:ext cx="2183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Think of an ordinary hero 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 rot="1887042">
            <a:off x="9066526" y="2500884"/>
            <a:ext cx="2723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Ambiguous and ill- defined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 rot="20396807">
            <a:off x="9275353" y="3588013"/>
            <a:ext cx="26164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People are inspired by moral heroes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10802891" y="3020727"/>
            <a:ext cx="161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Swimming against the current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5589406">
            <a:off x="8218948" y="2674456"/>
            <a:ext cx="1691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is racing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21334459">
            <a:off x="9733552" y="5210326"/>
            <a:ext cx="1946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Talent is rampant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1145708" y="4588952"/>
            <a:ext cx="952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Daily failure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5436289">
            <a:off x="6224927" y="3297726"/>
            <a:ext cx="5325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Moral skill is chipped away by an over reliance on rules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13454</TotalTime>
  <Words>370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Tzu chi English Educational Practical Wisdom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Chris</cp:lastModifiedBy>
  <cp:revision>41</cp:revision>
  <cp:lastPrinted>2017-02-28T03:55:47Z</cp:lastPrinted>
  <dcterms:created xsi:type="dcterms:W3CDTF">2016-07-23T10:44:08Z</dcterms:created>
  <dcterms:modified xsi:type="dcterms:W3CDTF">2019-08-12T07:09:51Z</dcterms:modified>
</cp:coreProperties>
</file>